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Rugvmsoy0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STATI GENERALi DELL’INFORMAZIONE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Breaking news dai Tavoli tematici</a:t>
            </a:r>
          </a:p>
        </p:txBody>
      </p:sp>
      <p:pic>
        <p:nvPicPr>
          <p:cNvPr id="10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7773">
            <a:off x="1720248" y="4921471"/>
            <a:ext cx="3278583" cy="995643"/>
          </a:xfrm>
          <a:prstGeom prst="rect">
            <a:avLst/>
          </a:prstGeom>
        </p:spPr>
      </p:pic>
      <p:pic>
        <p:nvPicPr>
          <p:cNvPr id="12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0017">
            <a:off x="6252055" y="4823915"/>
            <a:ext cx="3647808" cy="72829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74230" y="568592"/>
            <a:ext cx="234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e 23 aprile 2017 </a:t>
            </a:r>
          </a:p>
          <a:p>
            <a:pPr algn="l"/>
            <a:r>
              <a:rPr lang="it-IT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Palazzo Stelline</a:t>
            </a:r>
          </a:p>
          <a:p>
            <a:pPr algn="l"/>
            <a:r>
              <a:rPr lang="it-IT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376793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84" name="Picture 8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6" name="Group 8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87" name="Rectangle 8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89" name="Rectangle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/>
          <a:stretch/>
        </p:blipFill>
        <p:spPr>
          <a:xfrm>
            <a:off x="781455" y="689358"/>
            <a:ext cx="5038369" cy="42196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700"/>
              <a:t>Riforma dell’ordine e regole nuove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51610" y="2071048"/>
            <a:ext cx="4531072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o </a:t>
            </a:r>
            <a:r>
              <a:rPr lang="en-US" dirty="0" err="1"/>
              <a:t>si</a:t>
            </a:r>
            <a:r>
              <a:rPr lang="en-US" dirty="0"/>
              <a:t> cambia 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muore</a:t>
            </a:r>
            <a:r>
              <a:rPr lang="en-US" dirty="0"/>
              <a:t>;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nessuna</a:t>
            </a:r>
            <a:r>
              <a:rPr lang="en-US" dirty="0"/>
              <a:t>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professionista</a:t>
            </a:r>
            <a:r>
              <a:rPr lang="en-US" dirty="0"/>
              <a:t> e </a:t>
            </a:r>
            <a:r>
              <a:rPr lang="en-US" dirty="0" err="1"/>
              <a:t>pubblicista</a:t>
            </a:r>
            <a:r>
              <a:rPr lang="en-US" dirty="0"/>
              <a:t>, </a:t>
            </a:r>
            <a:r>
              <a:rPr lang="en-US" dirty="0" err="1"/>
              <a:t>resisteremo</a:t>
            </a:r>
            <a:r>
              <a:rPr lang="en-US" dirty="0"/>
              <a:t> se </a:t>
            </a:r>
            <a:r>
              <a:rPr lang="en-US" dirty="0" err="1"/>
              <a:t>saremo</a:t>
            </a:r>
            <a:r>
              <a:rPr lang="en-US" dirty="0"/>
              <a:t> </a:t>
            </a:r>
            <a:r>
              <a:rPr lang="en-US" dirty="0" err="1"/>
              <a:t>utili</a:t>
            </a:r>
            <a:r>
              <a:rPr lang="en-US" dirty="0"/>
              <a:t> non a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stessi</a:t>
            </a:r>
            <a:r>
              <a:rPr lang="en-US" dirty="0"/>
              <a:t> ma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(Beppe </a:t>
            </a:r>
            <a:r>
              <a:rPr lang="en-US" dirty="0" err="1"/>
              <a:t>Severgnini</a:t>
            </a:r>
            <a:r>
              <a:rPr lang="en-US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Accesso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professione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Più</a:t>
            </a:r>
            <a:r>
              <a:rPr lang="en-US" dirty="0"/>
              <a:t> RISORSE PER FORMAZIONE DI </a:t>
            </a:r>
            <a:r>
              <a:rPr lang="en-US" dirty="0" err="1"/>
              <a:t>QUALITà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81455" y="689358"/>
            <a:ext cx="5038369" cy="42196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/>
              <a:t>La radio se rimane solo radio è morta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51610" y="2071048"/>
            <a:ext cx="4531072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/>
              <a:t>La radio oggi è un universo che vive e diversifica la sua presenza sulla Rete incorporando altri mezzi: web tv, tv digitale e webradio in streaming, con ampio utilizzo dei social network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/>
              <a:t>si chiedono strumenti per facilitare l’ingresso sotto forma di stage di personale qualificato in questi nuovi settori strategici.</a:t>
            </a:r>
          </a:p>
        </p:txBody>
      </p:sp>
    </p:spTree>
    <p:extLst>
      <p:ext uri="{BB962C8B-B14F-4D97-AF65-F5344CB8AC3E}">
        <p14:creationId xmlns:p14="http://schemas.microsoft.com/office/powerpoint/2010/main" val="41586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41" name="Picture 4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4" name="Rectangle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6" name="Rectangle 4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8" name="Rectangle 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81455" y="689358"/>
            <a:ext cx="5038369" cy="42196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 err="1"/>
              <a:t>Professionalità</a:t>
            </a:r>
            <a:r>
              <a:rPr lang="en-US" sz="4400" dirty="0"/>
              <a:t> e </a:t>
            </a:r>
            <a:r>
              <a:rPr lang="en-US" sz="4400" dirty="0" err="1"/>
              <a:t>dialogo</a:t>
            </a:r>
            <a:endParaRPr lang="en-US" sz="4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51610" y="2071048"/>
            <a:ext cx="4531072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verifica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giornalisti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uffici</a:t>
            </a:r>
            <a:r>
              <a:rPr lang="en-US" dirty="0"/>
              <a:t> </a:t>
            </a:r>
            <a:r>
              <a:rPr lang="en-US" dirty="0" err="1"/>
              <a:t>stampa</a:t>
            </a:r>
            <a:r>
              <a:rPr lang="en-US" dirty="0"/>
              <a:t> </a:t>
            </a:r>
            <a:r>
              <a:rPr lang="en-US" dirty="0" err="1"/>
              <a:t>privati</a:t>
            </a:r>
            <a:r>
              <a:rPr lang="en-US" dirty="0"/>
              <a:t>,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apertura</a:t>
            </a:r>
            <a:r>
              <a:rPr lang="en-US" dirty="0"/>
              <a:t> di un </a:t>
            </a:r>
            <a:r>
              <a:rPr lang="en-US" dirty="0" err="1"/>
              <a:t>dialogo</a:t>
            </a:r>
            <a:r>
              <a:rPr lang="en-US" dirty="0"/>
              <a:t> </a:t>
            </a:r>
            <a:r>
              <a:rPr lang="en-US" dirty="0" err="1"/>
              <a:t>costante</a:t>
            </a:r>
            <a:r>
              <a:rPr lang="en-US" dirty="0"/>
              <a:t> e </a:t>
            </a:r>
            <a:r>
              <a:rPr lang="en-US" dirty="0" err="1"/>
              <a:t>scambio</a:t>
            </a:r>
            <a:r>
              <a:rPr lang="en-US" dirty="0"/>
              <a:t> </a:t>
            </a:r>
            <a:r>
              <a:rPr lang="en-US" dirty="0" err="1"/>
              <a:t>formativo</a:t>
            </a:r>
            <a:r>
              <a:rPr lang="en-US" dirty="0"/>
              <a:t> con la </a:t>
            </a:r>
            <a:r>
              <a:rPr lang="en-US" dirty="0" err="1"/>
              <a:t>Federazione</a:t>
            </a:r>
            <a:r>
              <a:rPr lang="en-US" dirty="0"/>
              <a:t>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Pubbliche</a:t>
            </a:r>
            <a:r>
              <a:rPr lang="en-US" dirty="0"/>
              <a:t> </a:t>
            </a:r>
            <a:r>
              <a:rPr lang="en-US" dirty="0" err="1"/>
              <a:t>Italiana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Professionalizzazione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dirty="0"/>
              <a:t>Educare al valore</a:t>
            </a:r>
            <a:endParaRPr lang="en-US" sz="41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51610" y="2071048"/>
            <a:ext cx="4531072" cy="307229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No al lavoro gratuito!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Mettersi insieme, unire le proprie forze, competenze, conoscenze,  per porsi sul mercato con un’offerta più ampia  e concorrenziale.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ACCORDI CON ORDINI AVVOCATI E COMMERCIALISTI PER CONSULENZA A FREELANCE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ACCESSO A RISORSE COMUNITARIE E REGIONALI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70135" y="570301"/>
            <a:ext cx="5319842" cy="4459613"/>
          </a:xfrm>
        </p:spPr>
      </p:pic>
    </p:spTree>
    <p:extLst>
      <p:ext uri="{BB962C8B-B14F-4D97-AF65-F5344CB8AC3E}">
        <p14:creationId xmlns:p14="http://schemas.microsoft.com/office/powerpoint/2010/main" val="358515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Cambiamo?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67339" y="2128151"/>
            <a:ext cx="7081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Non permettere mai a nessuno di dirti che non sai fare qualcosa. Se hai un sogno tu lo devi proteggere. Quando le persone non sanno fare qualcosa lo dicono a te che non la sai fare. Se vuoi qualcosa, vai e inseguila, punto.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79706" y="4665306"/>
            <a:ext cx="511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CHRIS – </a:t>
            </a:r>
            <a:r>
              <a:rPr lang="it-IT" dirty="0">
                <a:hlinkClick r:id="rId2"/>
              </a:rPr>
              <a:t>LA RICERCA DELLA </a:t>
            </a:r>
            <a:r>
              <a:rPr lang="it-IT" dirty="0" err="1">
                <a:hlinkClick r:id="rId2"/>
              </a:rPr>
              <a:t>FELICITà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305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102</TotalTime>
  <Words>257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</vt:lpstr>
      <vt:lpstr>STATI GENERALi DELL’INFORMAZIONE</vt:lpstr>
      <vt:lpstr>Riforma dell’ordine e regole nuove</vt:lpstr>
      <vt:lpstr>La radio se rimane solo radio è morta</vt:lpstr>
      <vt:lpstr>Professionalità e dialogo</vt:lpstr>
      <vt:lpstr>Educare al valore</vt:lpstr>
      <vt:lpstr>Cambiamo?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 GENERALE DELL’INFORMAZIONE</dc:title>
  <dc:creator>barbara reverberi</dc:creator>
  <cp:lastModifiedBy>barbara reverberi</cp:lastModifiedBy>
  <cp:revision>6</cp:revision>
  <dcterms:created xsi:type="dcterms:W3CDTF">2017-04-23T06:50:07Z</dcterms:created>
  <dcterms:modified xsi:type="dcterms:W3CDTF">2017-04-23T09:38:09Z</dcterms:modified>
</cp:coreProperties>
</file>